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66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46"/>
  </p:normalViewPr>
  <p:slideViewPr>
    <p:cSldViewPr snapToGrid="0" snapToObjects="1">
      <p:cViewPr varScale="1">
        <p:scale>
          <a:sx n="111" d="100"/>
          <a:sy n="111" d="100"/>
        </p:scale>
        <p:origin x="13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5465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2303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50995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161" y="274505"/>
            <a:ext cx="8915687" cy="114300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160" y="1600074"/>
            <a:ext cx="4440645" cy="4526359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970202" y="1600074"/>
            <a:ext cx="4440645" cy="4526359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FA04B66-8F62-42BD-B0EA-2923AA341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896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533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7092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6929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1937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2940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3057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5549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535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613A-8A90-4947-8C87-82944516349D}" type="datetimeFigureOut">
              <a:rPr lang="en-VN" smtClean="0"/>
              <a:t>12/25/2025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B063-9492-F841-8877-1FBE20ADF5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21072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hyperlink" Target="https://github.com/min-protocol/min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1.jp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hyperlink" Target="https://github.com/QuantumLeaps/Super-Simple-Tasker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F1419C-936B-2041-B41D-AD82B98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DFE6BDB5-8EA5-EA4E-894A-85622211C2B9}"/>
              </a:ext>
            </a:extLst>
          </p:cNvPr>
          <p:cNvSpPr txBox="1">
            <a:spLocks/>
          </p:cNvSpPr>
          <p:nvPr/>
        </p:nvSpPr>
        <p:spPr>
          <a:xfrm>
            <a:off x="4937127" y="377641"/>
            <a:ext cx="4587874" cy="578703"/>
          </a:xfrm>
          <a:prstGeom prst="rect">
            <a:avLst/>
          </a:prstGeom>
        </p:spPr>
        <p:txBody>
          <a:bodyPr lIns="26670" tIns="13335" rIns="26670" bIns="13335"/>
          <a:lstStyle>
            <a:defPPr>
              <a:defRPr lang="en-US"/>
            </a:defPPr>
            <a:lvl1pPr marL="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03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80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212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616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019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4238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582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231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HỆ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THỐNG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ĐIỀU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KHIỂN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VÀ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GIÁM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SÁT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THÍ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NGHIỆM</a:t>
            </a:r>
            <a:b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</a:b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MẪU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VẬT</a:t>
            </a:r>
            <a:r>
              <a:rPr lang="en-US" sz="1376" b="1" dirty="0">
                <a:solidFill>
                  <a:schemeClr val="bg1"/>
                </a:solidFill>
                <a:latin typeface="Amaranth" panose="02000503050000020004" pitchFamily="2" charset="0"/>
              </a:rPr>
              <a:t> SINH </a:t>
            </a:r>
            <a:r>
              <a:rPr lang="en-US" sz="1376" b="1" dirty="0" err="1">
                <a:solidFill>
                  <a:schemeClr val="bg1"/>
                </a:solidFill>
                <a:latin typeface="Amaranth" panose="02000503050000020004" pitchFamily="2" charset="0"/>
              </a:rPr>
              <a:t>HÓA</a:t>
            </a:r>
            <a:endParaRPr lang="en-US" sz="1376" b="1" dirty="0">
              <a:solidFill>
                <a:schemeClr val="bg1"/>
              </a:solidFill>
              <a:latin typeface="Amaranth" panose="02000503050000020004" pitchFamily="2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6FAA8E0-1935-52F4-CD99-2C4A8A434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598672"/>
              </p:ext>
            </p:extLst>
          </p:nvPr>
        </p:nvGraphicFramePr>
        <p:xfrm>
          <a:off x="333045" y="3364221"/>
          <a:ext cx="5975503" cy="16312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975503">
                  <a:extLst>
                    <a:ext uri="{9D8B030D-6E8A-4147-A177-3AD203B41FA5}">
                      <a16:colId xmlns:a16="http://schemas.microsoft.com/office/drawing/2014/main" val="517029557"/>
                    </a:ext>
                  </a:extLst>
                </a:gridCol>
              </a:tblGrid>
              <a:tr h="19690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Thiết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kế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và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thi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công</a:t>
                      </a:r>
                      <a:endParaRPr sz="1000" b="1" dirty="0">
                        <a:solidFill>
                          <a:srgbClr val="5342A6"/>
                        </a:solidFill>
                      </a:endParaRPr>
                    </a:p>
                  </a:txBody>
                  <a:tcPr marL="31652" marR="31652" marT="31652" marB="316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348620"/>
                  </a:ext>
                </a:extLst>
              </a:tr>
              <a:tr h="1415581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sz="800" dirty="0"/>
                    </a:p>
                  </a:txBody>
                  <a:tcPr marL="31652" marR="31652" marT="31652" marB="316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0057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7F655C6-3154-7806-861A-C28BE4980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221232"/>
              </p:ext>
            </p:extLst>
          </p:nvPr>
        </p:nvGraphicFramePr>
        <p:xfrm>
          <a:off x="6471816" y="3364220"/>
          <a:ext cx="3101139" cy="163803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01139">
                  <a:extLst>
                    <a:ext uri="{9D8B030D-6E8A-4147-A177-3AD203B41FA5}">
                      <a16:colId xmlns:a16="http://schemas.microsoft.com/office/drawing/2014/main" val="3522803884"/>
                    </a:ext>
                  </a:extLst>
                </a:gridCol>
              </a:tblGrid>
              <a:tr h="20895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Kết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luận</a:t>
                      </a:r>
                      <a:endParaRPr sz="1000" b="1" dirty="0">
                        <a:solidFill>
                          <a:srgbClr val="5342A6"/>
                        </a:solidFill>
                      </a:endParaRPr>
                    </a:p>
                  </a:txBody>
                  <a:tcPr marL="31652" marR="31652" marT="31652" marB="316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89242"/>
                  </a:ext>
                </a:extLst>
              </a:tr>
              <a:tr h="1422329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vi-VN" sz="800" dirty="0">
                          <a:latin typeface="+mn-lt"/>
                        </a:rPr>
                        <a:t>Hệ thốn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nhiệt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liên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tục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nhiệt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về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ngưỡng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muốn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 diode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cường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nối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dây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phép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 ở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chế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thủ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Đo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cường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photo diode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kì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vọng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trữ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vi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toàn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thí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1652" marR="31652" marT="31652" marB="316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83444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88CF6AC-9C6A-93D4-3C3D-827242772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81807"/>
              </p:ext>
            </p:extLst>
          </p:nvPr>
        </p:nvGraphicFramePr>
        <p:xfrm>
          <a:off x="6471816" y="5108383"/>
          <a:ext cx="3101139" cy="16204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01139">
                  <a:extLst>
                    <a:ext uri="{9D8B030D-6E8A-4147-A177-3AD203B41FA5}">
                      <a16:colId xmlns:a16="http://schemas.microsoft.com/office/drawing/2014/main" val="723482101"/>
                    </a:ext>
                  </a:extLst>
                </a:gridCol>
              </a:tblGrid>
              <a:tr h="2184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Công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cụ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và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tài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liệu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tham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khảo</a:t>
                      </a:r>
                      <a:endParaRPr sz="1000" b="1" dirty="0">
                        <a:solidFill>
                          <a:srgbClr val="5342A6"/>
                        </a:solidFill>
                      </a:endParaRPr>
                    </a:p>
                  </a:txBody>
                  <a:tcPr marL="31652" marR="31652" marT="31652" marB="316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330003"/>
                  </a:ext>
                </a:extLst>
              </a:tr>
              <a:tr h="1401979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</a:t>
                      </a:r>
                      <a:r>
                        <a:rPr lang="en-US" sz="800" b="1" dirty="0" err="1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github.com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/min-protocol/min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</a:t>
                      </a:r>
                      <a:r>
                        <a:rPr lang="en-US" sz="800" b="1" dirty="0" err="1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github.com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US" sz="800" b="1" dirty="0" err="1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QuantumLeaps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/Super-Simple-Tasker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1652" marR="31652" marT="31652" marB="316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90467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39842A1-7BBC-0B81-39AA-29603F77F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953351"/>
              </p:ext>
            </p:extLst>
          </p:nvPr>
        </p:nvGraphicFramePr>
        <p:xfrm>
          <a:off x="3597452" y="1279821"/>
          <a:ext cx="2711096" cy="198588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711096">
                  <a:extLst>
                    <a:ext uri="{9D8B030D-6E8A-4147-A177-3AD203B41FA5}">
                      <a16:colId xmlns:a16="http://schemas.microsoft.com/office/drawing/2014/main" val="723482101"/>
                    </a:ext>
                  </a:extLst>
                </a:gridCol>
              </a:tblGrid>
              <a:tr h="2088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Sơ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đồ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tổng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quan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hệ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thống</a:t>
                      </a:r>
                      <a:endParaRPr sz="1000" b="1" dirty="0">
                        <a:solidFill>
                          <a:srgbClr val="5342A6"/>
                        </a:solidFill>
                      </a:endParaRPr>
                    </a:p>
                  </a:txBody>
                  <a:tcPr marL="31652" marR="31652" marT="31652" marB="31652">
                    <a:lnB w="12700" cap="flat" cmpd="sng" algn="ctr">
                      <a:noFill/>
                      <a:prstDash val="solid"/>
                      <a:miter lim="800000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330003"/>
                  </a:ext>
                </a:extLst>
              </a:tr>
              <a:tr h="171402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lang="en-US" sz="800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tillium Web"/>
                        <a:buNone/>
                      </a:pPr>
                      <a:endParaRPr sz="800" dirty="0"/>
                    </a:p>
                  </a:txBody>
                  <a:tcPr marL="31652" marR="31652" marT="31652" marB="31652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90467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B7C84C8-DA76-14FB-8B4A-1C899424C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344531"/>
              </p:ext>
            </p:extLst>
          </p:nvPr>
        </p:nvGraphicFramePr>
        <p:xfrm>
          <a:off x="326637" y="5096605"/>
          <a:ext cx="5975502" cy="16204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975502">
                  <a:extLst>
                    <a:ext uri="{9D8B030D-6E8A-4147-A177-3AD203B41FA5}">
                      <a16:colId xmlns:a16="http://schemas.microsoft.com/office/drawing/2014/main" val="723482101"/>
                    </a:ext>
                  </a:extLst>
                </a:gridCol>
              </a:tblGrid>
              <a:tr h="18276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Kết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quả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thử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nghiệm</a:t>
                      </a:r>
                      <a:endParaRPr sz="1000" b="1" dirty="0">
                        <a:solidFill>
                          <a:srgbClr val="5342A6"/>
                        </a:solidFill>
                      </a:endParaRPr>
                    </a:p>
                  </a:txBody>
                  <a:tcPr marL="31652" marR="31652" marT="31652" marB="316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330003"/>
                  </a:ext>
                </a:extLst>
              </a:tr>
              <a:tr h="140469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Tiến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nhiệt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đáp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Tiến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thí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 diode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đo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cường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photo diode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trữ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như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vi-VN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1652" marR="31652" marT="31652" marB="316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90467"/>
                  </a:ext>
                </a:extLst>
              </a:tr>
            </a:tbl>
          </a:graphicData>
        </a:graphic>
      </p:graphicFrame>
      <p:pic>
        <p:nvPicPr>
          <p:cNvPr id="50" name="Picture 49">
            <a:extLst>
              <a:ext uri="{FF2B5EF4-FFF2-40B4-BE49-F238E27FC236}">
                <a16:creationId xmlns:a16="http://schemas.microsoft.com/office/drawing/2014/main" id="{02F36EF0-C544-B771-58EB-24D99CAF2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180" y="1585870"/>
            <a:ext cx="2203444" cy="1568112"/>
          </a:xfrm>
          <a:prstGeom prst="rect">
            <a:avLst/>
          </a:prstGeom>
        </p:spPr>
      </p:pic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C9FF8C8-0EA2-FFDF-ACFC-038D9E01A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166234"/>
              </p:ext>
            </p:extLst>
          </p:nvPr>
        </p:nvGraphicFramePr>
        <p:xfrm>
          <a:off x="6471816" y="1279821"/>
          <a:ext cx="3085218" cy="198588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85218">
                  <a:extLst>
                    <a:ext uri="{9D8B030D-6E8A-4147-A177-3AD203B41FA5}">
                      <a16:colId xmlns:a16="http://schemas.microsoft.com/office/drawing/2014/main" val="723482101"/>
                    </a:ext>
                  </a:extLst>
                </a:gridCol>
              </a:tblGrid>
              <a:tr h="2004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Chi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tiết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hệ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thống</a:t>
                      </a:r>
                      <a:endParaRPr sz="1000" b="1" dirty="0">
                        <a:solidFill>
                          <a:srgbClr val="5342A6"/>
                        </a:solidFill>
                      </a:endParaRPr>
                    </a:p>
                  </a:txBody>
                  <a:tcPr marL="31652" marR="31652" marT="31652" marB="31652">
                    <a:lnB w="12700" cap="flat" cmpd="sng" algn="ctr">
                      <a:noFill/>
                      <a:prstDash val="solid"/>
                      <a:miter lim="800000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330003"/>
                  </a:ext>
                </a:extLst>
              </a:tr>
              <a:tr h="1763906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gồm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OBC (On-Board Computer)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mạch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tâm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toàn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tích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máy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nhúng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CM4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vi-VN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 năng giao tiếp với giao diện người dùng và ra lệnh điều phối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 board (Experiment board)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mạch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thí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đóng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trò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thập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 board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mạch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thụ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gồm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 diode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mạch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lái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 diode,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 diode.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Photo board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mạch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thụ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gồm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photo diode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mạch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lấy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mẫu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đo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cường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(GUI)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máy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chủ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1652" marR="31652" marT="31652" marB="31652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9046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ED43847-CD59-0935-6FD5-89DB9940FC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4654949"/>
              </p:ext>
            </p:extLst>
          </p:nvPr>
        </p:nvGraphicFramePr>
        <p:xfrm>
          <a:off x="333044" y="1285124"/>
          <a:ext cx="3085218" cy="197961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85218">
                  <a:extLst>
                    <a:ext uri="{9D8B030D-6E8A-4147-A177-3AD203B41FA5}">
                      <a16:colId xmlns:a16="http://schemas.microsoft.com/office/drawing/2014/main" val="723482101"/>
                    </a:ext>
                  </a:extLst>
                </a:gridCol>
              </a:tblGrid>
              <a:tr h="2004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Giới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thiệu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và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nhiệm</a:t>
                      </a:r>
                      <a:r>
                        <a:rPr lang="en-US" sz="1000" b="1" dirty="0">
                          <a:solidFill>
                            <a:srgbClr val="5342A6"/>
                          </a:solidFill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5342A6"/>
                          </a:solidFill>
                        </a:rPr>
                        <a:t>vụ</a:t>
                      </a:r>
                      <a:endParaRPr sz="1000" b="1" dirty="0">
                        <a:solidFill>
                          <a:srgbClr val="5342A6"/>
                        </a:solidFill>
                      </a:endParaRPr>
                    </a:p>
                  </a:txBody>
                  <a:tcPr marL="31652" marR="31652" marT="31652" marB="31652">
                    <a:lnB w="12700" cap="flat" cmpd="sng" algn="ctr">
                      <a:noFill/>
                      <a:prstDash val="solid"/>
                      <a:miter lim="800000"/>
                    </a:lnB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330003"/>
                  </a:ext>
                </a:extLst>
              </a:tr>
              <a:tr h="1763906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giám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sát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thí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mẫu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vật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hóa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hoàn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nhiệm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nhiệt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buồn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thí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nhiệt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đặt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trước</a:t>
                      </a:r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 diode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thủ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thập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cường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ánh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qua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mẫu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vậy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bằng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photo diode</a:t>
                      </a: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Hỗ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trợ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dây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thuận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tiện</a:t>
                      </a:r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dễ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endPara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trữ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thí</a:t>
                      </a: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endParaRPr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1652" marR="31652" marT="31652" marB="31652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90467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DB33B58E-A15F-034F-3A9C-96685F44A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77" y="3939645"/>
            <a:ext cx="1320664" cy="7037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BE32B5-626C-8535-A949-782E26C16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090" y="3919191"/>
            <a:ext cx="724165" cy="72416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18B4978-2429-8261-1197-EC8B44291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758" y="3919191"/>
            <a:ext cx="724165" cy="72416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97FEFDF-941A-C3E7-C084-504492118B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426" y="3919190"/>
            <a:ext cx="724165" cy="72416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2B07256-0392-4C3C-92D4-CC76756547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4094" y="3916896"/>
            <a:ext cx="724165" cy="72416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3452246-6079-DE09-FF88-642B8893C6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 flipV="1">
            <a:off x="5111527" y="3642653"/>
            <a:ext cx="967249" cy="12899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4185453-DF04-E074-BAE8-402A77D46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 flipH="1" flipV="1">
            <a:off x="6580357" y="5486395"/>
            <a:ext cx="319055" cy="31905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B9296FE-7BFD-649F-243A-5859A945B5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176" y="5482613"/>
            <a:ext cx="322591" cy="31905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D627436-8F52-EB31-3978-E2E9AE1FC3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6893" y="5486394"/>
            <a:ext cx="324903" cy="31905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558CDCD-68D3-4ED6-9E0C-3564D0E9B9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90921" y="5524666"/>
            <a:ext cx="607986" cy="234950"/>
          </a:xfrm>
          <a:prstGeom prst="rect">
            <a:avLst/>
          </a:prstGeom>
        </p:spPr>
      </p:pic>
      <p:pic>
        <p:nvPicPr>
          <p:cNvPr id="1026" name="Picture 2" descr="Ngôn ngữ lập trình C là gì | Laptrinhcanban.com">
            <a:extLst>
              <a:ext uri="{FF2B5EF4-FFF2-40B4-BE49-F238E27FC236}">
                <a16:creationId xmlns:a16="http://schemas.microsoft.com/office/drawing/2014/main" id="{391910C4-308B-1287-559B-93C2F4AD9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033" y="5463879"/>
            <a:ext cx="356525" cy="35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ngôn ngữ lập trình) – Wikipedia tiếng Việt">
            <a:extLst>
              <a:ext uri="{FF2B5EF4-FFF2-40B4-BE49-F238E27FC236}">
                <a16:creationId xmlns:a16="http://schemas.microsoft.com/office/drawing/2014/main" id="{112C6540-C9CD-E3C6-516E-7D2CD059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82" y="5494573"/>
            <a:ext cx="306151" cy="30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C0C5D-81FD-CE7C-C4E7-BD54C0AFC9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4534" y="5775925"/>
            <a:ext cx="852487" cy="733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0A3CF-2001-DB7E-EF58-DC0CAF78B2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80321" y="5775925"/>
            <a:ext cx="1355246" cy="72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6F7DC-4C7C-8D8C-36F6-807F18BDB3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28867" y="5768398"/>
            <a:ext cx="1114154" cy="734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9DC6A-687B-33B5-770C-17070D0CA4D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34974" y="5838825"/>
            <a:ext cx="750856" cy="607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1D998C-1816-B51A-6E70-04C7FC9EC32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600" y="5778396"/>
            <a:ext cx="1243299" cy="7232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921E20-B0B8-2C62-49B0-11C3DE72734F}"/>
              </a:ext>
            </a:extLst>
          </p:cNvPr>
          <p:cNvSpPr/>
          <p:nvPr/>
        </p:nvSpPr>
        <p:spPr>
          <a:xfrm>
            <a:off x="576992" y="4745355"/>
            <a:ext cx="1214434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GB" sz="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5109BC-6734-855C-EFDB-604188C0D737}"/>
              </a:ext>
            </a:extLst>
          </p:cNvPr>
          <p:cNvSpPr/>
          <p:nvPr/>
        </p:nvSpPr>
        <p:spPr>
          <a:xfrm>
            <a:off x="2018594" y="4745355"/>
            <a:ext cx="553156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OBC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8A0E0B-9D44-219A-361C-A647C52B6B1F}"/>
              </a:ext>
            </a:extLst>
          </p:cNvPr>
          <p:cNvSpPr/>
          <p:nvPr/>
        </p:nvSpPr>
        <p:spPr>
          <a:xfrm>
            <a:off x="2767640" y="4745355"/>
            <a:ext cx="553156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1FD13F-C41D-DD27-73A6-B921503F73C0}"/>
              </a:ext>
            </a:extLst>
          </p:cNvPr>
          <p:cNvSpPr/>
          <p:nvPr/>
        </p:nvSpPr>
        <p:spPr>
          <a:xfrm>
            <a:off x="3557944" y="4745355"/>
            <a:ext cx="553156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D6E6B-D144-ABB9-FF01-D8826ED56974}"/>
              </a:ext>
            </a:extLst>
          </p:cNvPr>
          <p:cNvSpPr/>
          <p:nvPr/>
        </p:nvSpPr>
        <p:spPr>
          <a:xfrm>
            <a:off x="4309598" y="4745355"/>
            <a:ext cx="553156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8085EE-D5DF-7815-73E4-737CD92038A4}"/>
              </a:ext>
            </a:extLst>
          </p:cNvPr>
          <p:cNvSpPr/>
          <p:nvPr/>
        </p:nvSpPr>
        <p:spPr>
          <a:xfrm>
            <a:off x="576992" y="6521421"/>
            <a:ext cx="1214434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lang="en-GB" sz="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5D2BC4-9158-EEA5-FF5D-9BF72E093145}"/>
              </a:ext>
            </a:extLst>
          </p:cNvPr>
          <p:cNvSpPr/>
          <p:nvPr/>
        </p:nvSpPr>
        <p:spPr>
          <a:xfrm>
            <a:off x="1883205" y="6516425"/>
            <a:ext cx="901802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BD7C93-2A58-C0D6-5AD3-BE0AAC0066C3}"/>
              </a:ext>
            </a:extLst>
          </p:cNvPr>
          <p:cNvSpPr/>
          <p:nvPr/>
        </p:nvSpPr>
        <p:spPr>
          <a:xfrm>
            <a:off x="3120033" y="6506704"/>
            <a:ext cx="852487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Cường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laser diode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505D87-CC84-9DC8-BA00-39A6678AA849}"/>
              </a:ext>
            </a:extLst>
          </p:cNvPr>
          <p:cNvSpPr/>
          <p:nvPr/>
        </p:nvSpPr>
        <p:spPr>
          <a:xfrm>
            <a:off x="5418228" y="6507253"/>
            <a:ext cx="750856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D065EE-9012-98D0-1E48-A9E5429AA297}"/>
              </a:ext>
            </a:extLst>
          </p:cNvPr>
          <p:cNvSpPr/>
          <p:nvPr/>
        </p:nvSpPr>
        <p:spPr>
          <a:xfrm>
            <a:off x="4299157" y="6506704"/>
            <a:ext cx="1173574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Cường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ánh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photo diode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55ECE4-0E0E-CE53-D887-AB6A8AEC54E0}"/>
              </a:ext>
            </a:extLst>
          </p:cNvPr>
          <p:cNvSpPr/>
          <p:nvPr/>
        </p:nvSpPr>
        <p:spPr>
          <a:xfrm>
            <a:off x="6471816" y="5888055"/>
            <a:ext cx="553156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Altium Designer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7F4A19-ADBC-AA44-5770-782C436D8921}"/>
              </a:ext>
            </a:extLst>
          </p:cNvPr>
          <p:cNvSpPr/>
          <p:nvPr/>
        </p:nvSpPr>
        <p:spPr>
          <a:xfrm>
            <a:off x="6899412" y="5891838"/>
            <a:ext cx="470640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</a:t>
            </a:r>
            <a:b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C135EC-F2CD-9732-75E4-7B6BDDDABEB7}"/>
              </a:ext>
            </a:extLst>
          </p:cNvPr>
          <p:cNvSpPr/>
          <p:nvPr/>
        </p:nvSpPr>
        <p:spPr>
          <a:xfrm>
            <a:off x="7322766" y="5888055"/>
            <a:ext cx="553156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b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4E666B-BC96-E055-5B64-EC2F781B193A}"/>
              </a:ext>
            </a:extLst>
          </p:cNvPr>
          <p:cNvSpPr/>
          <p:nvPr/>
        </p:nvSpPr>
        <p:spPr>
          <a:xfrm>
            <a:off x="7848525" y="5888055"/>
            <a:ext cx="650382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FreeRTOS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977C80-E81D-14ED-37F1-93AD5C046240}"/>
              </a:ext>
            </a:extLst>
          </p:cNvPr>
          <p:cNvSpPr/>
          <p:nvPr/>
        </p:nvSpPr>
        <p:spPr>
          <a:xfrm>
            <a:off x="8529717" y="5888055"/>
            <a:ext cx="553156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C/C++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4A7C1-539A-122D-A215-5768B4E5D254}"/>
              </a:ext>
            </a:extLst>
          </p:cNvPr>
          <p:cNvSpPr/>
          <p:nvPr/>
        </p:nvSpPr>
        <p:spPr>
          <a:xfrm>
            <a:off x="8942379" y="5888055"/>
            <a:ext cx="553156" cy="18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4735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</TotalTime>
  <Words>506</Words>
  <Application>Microsoft Office PowerPoint</Application>
  <PresentationFormat>A4 Paper (210x297 mm)</PresentationFormat>
  <Paragraphs>71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Amaranth</vt:lpstr>
      <vt:lpstr>Arial</vt:lpstr>
      <vt:lpstr>Calibri</vt:lpstr>
      <vt:lpstr>Calibri Light</vt:lpstr>
      <vt:lpstr>Titillium Web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Sang Huynh Thanh</cp:lastModifiedBy>
  <cp:revision>11</cp:revision>
  <dcterms:created xsi:type="dcterms:W3CDTF">2021-07-04T08:36:10Z</dcterms:created>
  <dcterms:modified xsi:type="dcterms:W3CDTF">2025-12-25T04:56:33Z</dcterms:modified>
  <cp:category/>
</cp:coreProperties>
</file>